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1250" r:id="rId2"/>
    <p:sldId id="760" r:id="rId3"/>
    <p:sldId id="1671" r:id="rId4"/>
    <p:sldId id="1672" r:id="rId5"/>
    <p:sldId id="1673" r:id="rId6"/>
    <p:sldId id="1275" r:id="rId7"/>
    <p:sldId id="1279" r:id="rId8"/>
    <p:sldId id="1278" r:id="rId9"/>
    <p:sldId id="1277" r:id="rId10"/>
    <p:sldId id="1282" r:id="rId11"/>
    <p:sldId id="1280" r:id="rId12"/>
    <p:sldId id="1281" r:id="rId13"/>
    <p:sldId id="1284" r:id="rId14"/>
    <p:sldId id="1293" r:id="rId15"/>
    <p:sldId id="1295" r:id="rId16"/>
    <p:sldId id="1296" r:id="rId17"/>
    <p:sldId id="1287" r:id="rId18"/>
    <p:sldId id="1288" r:id="rId19"/>
    <p:sldId id="1289" r:id="rId20"/>
    <p:sldId id="1291" r:id="rId21"/>
    <p:sldId id="1667" r:id="rId22"/>
    <p:sldId id="1670" r:id="rId23"/>
    <p:sldId id="1664" r:id="rId24"/>
    <p:sldId id="1549" r:id="rId25"/>
    <p:sldId id="1666" r:id="rId26"/>
    <p:sldId id="1606" r:id="rId27"/>
    <p:sldId id="1603" r:id="rId28"/>
    <p:sldId id="1374" r:id="rId29"/>
    <p:sldId id="1674" r:id="rId30"/>
    <p:sldId id="1655" r:id="rId31"/>
    <p:sldId id="1274" r:id="rId32"/>
    <p:sldId id="1297" r:id="rId33"/>
    <p:sldId id="1276" r:id="rId34"/>
    <p:sldId id="127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F54D4-7527-4680-802F-9FEA787D1774}" v="65" dt="2023-06-14T13:04:13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7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385F54D4-7527-4680-802F-9FEA787D1774}"/>
    <pc:docChg chg="undo redo custSel addSld delSld modSld sldOrd delMainMaster">
      <pc:chgData name="Mohamed Abuella" userId="f0c53cbd-2cd9-4eb2-b036-7340ae5a781e" providerId="ADAL" clId="{385F54D4-7527-4680-802F-9FEA787D1774}" dt="2023-08-08T16:41:58.797" v="506" actId="478"/>
      <pc:docMkLst>
        <pc:docMk/>
      </pc:docMkLst>
      <pc:sldChg chg="modSp">
        <pc:chgData name="Mohamed Abuella" userId="f0c53cbd-2cd9-4eb2-b036-7340ae5a781e" providerId="ADAL" clId="{385F54D4-7527-4680-802F-9FEA787D1774}" dt="2023-06-14T12:55:19.941" v="436" actId="1076"/>
        <pc:sldMkLst>
          <pc:docMk/>
          <pc:sldMk cId="4203306338" sldId="1270"/>
        </pc:sldMkLst>
        <pc:picChg chg="mod">
          <ac:chgData name="Mohamed Abuella" userId="f0c53cbd-2cd9-4eb2-b036-7340ae5a781e" providerId="ADAL" clId="{385F54D4-7527-4680-802F-9FEA787D1774}" dt="2023-06-14T12:55:19.941" v="436" actId="1076"/>
          <ac:picMkLst>
            <pc:docMk/>
            <pc:sldMk cId="4203306338" sldId="1270"/>
            <ac:picMk id="11" creationId="{FDF955A9-00B5-446C-A18C-1321F0C962FD}"/>
          </ac:picMkLst>
        </pc:picChg>
      </pc:sldChg>
      <pc:sldChg chg="modSp mod">
        <pc:chgData name="Mohamed Abuella" userId="f0c53cbd-2cd9-4eb2-b036-7340ae5a781e" providerId="ADAL" clId="{385F54D4-7527-4680-802F-9FEA787D1774}" dt="2023-06-14T12:45:39.820" v="284" actId="6549"/>
        <pc:sldMkLst>
          <pc:docMk/>
          <pc:sldMk cId="4094993119" sldId="1271"/>
        </pc:sldMkLst>
        <pc:spChg chg="mod">
          <ac:chgData name="Mohamed Abuella" userId="f0c53cbd-2cd9-4eb2-b036-7340ae5a781e" providerId="ADAL" clId="{385F54D4-7527-4680-802F-9FEA787D1774}" dt="2023-06-14T12:45:39.820" v="284" actId="6549"/>
          <ac:spMkLst>
            <pc:docMk/>
            <pc:sldMk cId="4094993119" sldId="1271"/>
            <ac:spMk id="9" creationId="{E8D6C5EB-952C-4643-8388-78DCA898185C}"/>
          </ac:spMkLst>
        </pc:spChg>
      </pc:sldChg>
      <pc:sldChg chg="modSp mod">
        <pc:chgData name="Mohamed Abuella" userId="f0c53cbd-2cd9-4eb2-b036-7340ae5a781e" providerId="ADAL" clId="{385F54D4-7527-4680-802F-9FEA787D1774}" dt="2023-06-14T12:48:33.435" v="300" actId="113"/>
        <pc:sldMkLst>
          <pc:docMk/>
          <pc:sldMk cId="3124663488" sldId="1272"/>
        </pc:sldMkLst>
        <pc:spChg chg="mod">
          <ac:chgData name="Mohamed Abuella" userId="f0c53cbd-2cd9-4eb2-b036-7340ae5a781e" providerId="ADAL" clId="{385F54D4-7527-4680-802F-9FEA787D1774}" dt="2023-06-14T12:48:33.435" v="300" actId="113"/>
          <ac:spMkLst>
            <pc:docMk/>
            <pc:sldMk cId="3124663488" sldId="1272"/>
            <ac:spMk id="9" creationId="{E8D6C5EB-952C-4643-8388-78DCA898185C}"/>
          </ac:spMkLst>
        </pc:spChg>
      </pc:sldChg>
      <pc:sldChg chg="modSp mod">
        <pc:chgData name="Mohamed Abuella" userId="f0c53cbd-2cd9-4eb2-b036-7340ae5a781e" providerId="ADAL" clId="{385F54D4-7527-4680-802F-9FEA787D1774}" dt="2023-06-14T12:49:19.225" v="301" actId="27107"/>
        <pc:sldMkLst>
          <pc:docMk/>
          <pc:sldMk cId="2901228834" sldId="1273"/>
        </pc:sldMkLst>
        <pc:spChg chg="mod">
          <ac:chgData name="Mohamed Abuella" userId="f0c53cbd-2cd9-4eb2-b036-7340ae5a781e" providerId="ADAL" clId="{385F54D4-7527-4680-802F-9FEA787D1774}" dt="2023-06-14T12:49:19.225" v="301" actId="27107"/>
          <ac:spMkLst>
            <pc:docMk/>
            <pc:sldMk cId="2901228834" sldId="1273"/>
            <ac:spMk id="6" creationId="{FCF22CF2-8D37-4473-8B3C-49CF6FEEEC00}"/>
          </ac:spMkLst>
        </pc:spChg>
      </pc:sldChg>
      <pc:sldChg chg="modSp mod">
        <pc:chgData name="Mohamed Abuella" userId="f0c53cbd-2cd9-4eb2-b036-7340ae5a781e" providerId="ADAL" clId="{385F54D4-7527-4680-802F-9FEA787D1774}" dt="2023-06-14T13:04:35.004" v="505" actId="1076"/>
        <pc:sldMkLst>
          <pc:docMk/>
          <pc:sldMk cId="3993452182" sldId="1276"/>
        </pc:sldMkLst>
        <pc:spChg chg="mod">
          <ac:chgData name="Mohamed Abuella" userId="f0c53cbd-2cd9-4eb2-b036-7340ae5a781e" providerId="ADAL" clId="{385F54D4-7527-4680-802F-9FEA787D1774}" dt="2023-06-14T13:00:53.002" v="488" actId="20577"/>
          <ac:spMkLst>
            <pc:docMk/>
            <pc:sldMk cId="3993452182" sldId="1276"/>
            <ac:spMk id="9" creationId="{3124844C-43CD-4B23-BB7E-4D1C14F33ADA}"/>
          </ac:spMkLst>
        </pc:spChg>
        <pc:picChg chg="mod">
          <ac:chgData name="Mohamed Abuella" userId="f0c53cbd-2cd9-4eb2-b036-7340ae5a781e" providerId="ADAL" clId="{385F54D4-7527-4680-802F-9FEA787D1774}" dt="2023-06-14T13:04:35.004" v="505" actId="1076"/>
          <ac:picMkLst>
            <pc:docMk/>
            <pc:sldMk cId="3993452182" sldId="1276"/>
            <ac:picMk id="2" creationId="{00000000-0000-0000-0000-000000000000}"/>
          </ac:picMkLst>
        </pc:picChg>
      </pc:sldChg>
      <pc:sldChg chg="modSp mod">
        <pc:chgData name="Mohamed Abuella" userId="f0c53cbd-2cd9-4eb2-b036-7340ae5a781e" providerId="ADAL" clId="{385F54D4-7527-4680-802F-9FEA787D1774}" dt="2023-06-14T12:52:31.337" v="312" actId="20577"/>
        <pc:sldMkLst>
          <pc:docMk/>
          <pc:sldMk cId="3736489596" sldId="1297"/>
        </pc:sldMkLst>
        <pc:spChg chg="mod">
          <ac:chgData name="Mohamed Abuella" userId="f0c53cbd-2cd9-4eb2-b036-7340ae5a781e" providerId="ADAL" clId="{385F54D4-7527-4680-802F-9FEA787D1774}" dt="2023-06-14T12:52:31.337" v="312" actId="20577"/>
          <ac:spMkLst>
            <pc:docMk/>
            <pc:sldMk cId="3736489596" sldId="1297"/>
            <ac:spMk id="2" creationId="{00000000-0000-0000-0000-000000000000}"/>
          </ac:spMkLst>
        </pc:spChg>
      </pc:sldChg>
      <pc:sldChg chg="addSp delSp modSp add mod">
        <pc:chgData name="Mohamed Abuella" userId="f0c53cbd-2cd9-4eb2-b036-7340ae5a781e" providerId="ADAL" clId="{385F54D4-7527-4680-802F-9FEA787D1774}" dt="2023-06-14T13:04:18.455" v="502" actId="1076"/>
        <pc:sldMkLst>
          <pc:docMk/>
          <pc:sldMk cId="698916398" sldId="1374"/>
        </pc:sldMkLst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3" creationId="{78B7512A-0DAD-8A08-D6D8-5B5FC163AF4E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4" creationId="{1A834518-7731-69E9-BBBB-4E6540350548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5" creationId="{018E2E10-5FD2-3CBA-9813-36A23BD43613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7" creationId="{F3E9AA56-67C5-1A85-1A63-93D4B36ACA8F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8" creationId="{C1582C0E-23EC-94B8-3F32-BBBAD9A1BC7F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0" creationId="{5C0BD412-B352-5C07-0751-6334E2984F85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1" creationId="{F7D2CA35-CB7B-1B28-D188-096E3FEFD985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2" creationId="{E3816047-8E22-AC37-531E-4F75DDA9C14C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3" creationId="{C23BF876-BFC4-6BB9-30F6-6759CD6DFFFA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5" creationId="{FB865D0D-F912-A5BB-B38C-22E3E71A3FC2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6" creationId="{B7E2ED21-2B0F-C6F4-2F3D-C4679F8C2D02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7" creationId="{FA47D425-A15F-7C19-7C0C-2FC1F1129384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8" creationId="{BE9E2ED3-2B4C-6189-2A99-C7B5D2AC4B7A}"/>
          </ac:spMkLst>
        </pc:spChg>
        <pc:spChg chg="add mod">
          <ac:chgData name="Mohamed Abuella" userId="f0c53cbd-2cd9-4eb2-b036-7340ae5a781e" providerId="ADAL" clId="{385F54D4-7527-4680-802F-9FEA787D1774}" dt="2023-06-14T13:04:04.906" v="496"/>
          <ac:spMkLst>
            <pc:docMk/>
            <pc:sldMk cId="698916398" sldId="1374"/>
            <ac:spMk id="19" creationId="{255C575B-F726-C298-EA51-1E1DB470BBAB}"/>
          </ac:spMkLst>
        </pc:spChg>
        <pc:spChg chg="add del mod">
          <ac:chgData name="Mohamed Abuella" userId="f0c53cbd-2cd9-4eb2-b036-7340ae5a781e" providerId="ADAL" clId="{385F54D4-7527-4680-802F-9FEA787D1774}" dt="2023-06-14T12:29:05.506" v="54" actId="478"/>
          <ac:spMkLst>
            <pc:docMk/>
            <pc:sldMk cId="698916398" sldId="1374"/>
            <ac:spMk id="19" creationId="{B1C53F68-F699-F496-B2A6-2251D642BAE0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20" creationId="{28B70817-0688-C79A-35F0-A3C9BC02A991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22" creationId="{25BAA0B6-AD9B-4F63-2D8F-B689423528D4}"/>
          </ac:spMkLst>
        </pc:spChg>
        <pc:spChg chg="add mod">
          <ac:chgData name="Mohamed Abuella" userId="f0c53cbd-2cd9-4eb2-b036-7340ae5a781e" providerId="ADAL" clId="{385F54D4-7527-4680-802F-9FEA787D1774}" dt="2023-06-14T12:29:45.782" v="55"/>
          <ac:spMkLst>
            <pc:docMk/>
            <pc:sldMk cId="698916398" sldId="1374"/>
            <ac:spMk id="28" creationId="{4F2F2D0F-0E2C-9A5F-2F9B-115D94C73198}"/>
          </ac:spMkLst>
        </pc:s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" creationId="{EDCA3FEF-DEBB-45C7-3000-0A48609A8A22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6" creationId="{E9B5500D-67FD-21CA-E48C-7897F220E8F7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9" creationId="{AC923013-6F85-4821-D74C-7C8C74BC94CB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14" creationId="{8690F834-5E05-C95C-D99B-4CC704C4D6E2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1" creationId="{BF9DA5AF-461F-B01F-BC56-03A4659ABB8E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3" creationId="{143DFB6B-215A-4F9E-3D08-82928B1DE898}"/>
          </ac:grpSpMkLst>
        </pc:grp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24" creationId="{A4B5B335-EBF7-4DAF-957F-836C8325F103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25" creationId="{0C180549-2DCC-404E-9887-E8864D523449}"/>
          </ac:picMkLst>
        </pc:picChg>
        <pc:picChg chg="mod">
          <ac:chgData name="Mohamed Abuella" userId="f0c53cbd-2cd9-4eb2-b036-7340ae5a781e" providerId="ADAL" clId="{385F54D4-7527-4680-802F-9FEA787D1774}" dt="2023-06-14T13:04:14.422" v="500" actId="1076"/>
          <ac:picMkLst>
            <pc:docMk/>
            <pc:sldMk cId="698916398" sldId="1374"/>
            <ac:picMk id="26" creationId="{A44CA9A5-72C3-4EC4-8892-15550E14F7DB}"/>
          </ac:picMkLst>
        </pc:picChg>
        <pc:picChg chg="mod">
          <ac:chgData name="Mohamed Abuella" userId="f0c53cbd-2cd9-4eb2-b036-7340ae5a781e" providerId="ADAL" clId="{385F54D4-7527-4680-802F-9FEA787D1774}" dt="2023-06-14T13:04:13.255" v="499" actId="1076"/>
          <ac:picMkLst>
            <pc:docMk/>
            <pc:sldMk cId="698916398" sldId="1374"/>
            <ac:picMk id="27" creationId="{B578CFC6-D712-42D1-AEED-84F11A2A60B8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1" creationId="{6C517D74-32BC-46C3-889D-0929CE69A85E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7" creationId="{5691F3B5-4DDB-497A-9941-10262423E997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9" creationId="{B1F375FF-8236-4238-9707-3C885FB68BF8}"/>
          </ac:picMkLst>
        </pc:picChg>
        <pc:picChg chg="del mod">
          <ac:chgData name="Mohamed Abuella" userId="f0c53cbd-2cd9-4eb2-b036-7340ae5a781e" providerId="ADAL" clId="{385F54D4-7527-4680-802F-9FEA787D1774}" dt="2023-06-14T12:33:26.515" v="168" actId="478"/>
          <ac:picMkLst>
            <pc:docMk/>
            <pc:sldMk cId="698916398" sldId="1374"/>
            <ac:picMk id="40" creationId="{65B0D4E8-3BF2-4850-A6D6-7DE6BD292C14}"/>
          </ac:picMkLst>
        </pc:picChg>
        <pc:picChg chg="mod">
          <ac:chgData name="Mohamed Abuella" userId="f0c53cbd-2cd9-4eb2-b036-7340ae5a781e" providerId="ADAL" clId="{385F54D4-7527-4680-802F-9FEA787D1774}" dt="2023-06-14T12:33:31.577" v="171" actId="1076"/>
          <ac:picMkLst>
            <pc:docMk/>
            <pc:sldMk cId="698916398" sldId="1374"/>
            <ac:picMk id="41" creationId="{9814907F-F7DA-435B-975D-571EC69F11DA}"/>
          </ac:picMkLst>
        </pc:picChg>
        <pc:picChg chg="mod">
          <ac:chgData name="Mohamed Abuella" userId="f0c53cbd-2cd9-4eb2-b036-7340ae5a781e" providerId="ADAL" clId="{385F54D4-7527-4680-802F-9FEA787D1774}" dt="2023-06-14T13:04:18.455" v="502" actId="1076"/>
          <ac:picMkLst>
            <pc:docMk/>
            <pc:sldMk cId="698916398" sldId="1374"/>
            <ac:picMk id="42" creationId="{2D59A498-43CD-4EA3-BA8A-9CCF8BC25103}"/>
          </ac:picMkLst>
        </pc:picChg>
      </pc:sldChg>
      <pc:sldChg chg="addSp delSp modSp add mod ord">
        <pc:chgData name="Mohamed Abuella" userId="f0c53cbd-2cd9-4eb2-b036-7340ae5a781e" providerId="ADAL" clId="{385F54D4-7527-4680-802F-9FEA787D1774}" dt="2023-06-14T13:03:29.481" v="489"/>
        <pc:sldMkLst>
          <pc:docMk/>
          <pc:sldMk cId="1918763602" sldId="1549"/>
        </pc:sldMkLst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2" creationId="{3835FFE2-6451-C2A7-0639-6C27670EBE71}"/>
          </ac:spMkLst>
        </pc:spChg>
        <pc:spChg chg="mod">
          <ac:chgData name="Mohamed Abuella" userId="f0c53cbd-2cd9-4eb2-b036-7340ae5a781e" providerId="ADAL" clId="{385F54D4-7527-4680-802F-9FEA787D1774}" dt="2023-06-14T12:25:22.122" v="11" actId="1582"/>
          <ac:spMkLst>
            <pc:docMk/>
            <pc:sldMk cId="1918763602" sldId="1549"/>
            <ac:spMk id="4" creationId="{6AB3A31B-7ED9-21EC-FA16-3BD38B364DBA}"/>
          </ac:spMkLst>
        </pc:spChg>
        <pc:spChg chg="del mod">
          <ac:chgData name="Mohamed Abuella" userId="f0c53cbd-2cd9-4eb2-b036-7340ae5a781e" providerId="ADAL" clId="{385F54D4-7527-4680-802F-9FEA787D1774}" dt="2023-06-14T12:38:49.958" v="268" actId="21"/>
          <ac:spMkLst>
            <pc:docMk/>
            <pc:sldMk cId="1918763602" sldId="1549"/>
            <ac:spMk id="5" creationId="{B3CCC4C7-5C23-B5FD-61C5-AB4BCFB58B63}"/>
          </ac:spMkLst>
        </pc:spChg>
        <pc:spChg chg="add mod">
          <ac:chgData name="Mohamed Abuella" userId="f0c53cbd-2cd9-4eb2-b036-7340ae5a781e" providerId="ADAL" clId="{385F54D4-7527-4680-802F-9FEA787D1774}" dt="2023-06-14T13:03:29.481" v="489"/>
          <ac:spMkLst>
            <pc:docMk/>
            <pc:sldMk cId="1918763602" sldId="1549"/>
            <ac:spMk id="5" creationId="{D62C95B3-6658-19C9-2E7A-7D0768DC591C}"/>
          </ac:spMkLst>
        </pc:spChg>
        <pc:spChg chg="add mod">
          <ac:chgData name="Mohamed Abuella" userId="f0c53cbd-2cd9-4eb2-b036-7340ae5a781e" providerId="ADAL" clId="{385F54D4-7527-4680-802F-9FEA787D1774}" dt="2023-06-14T12:28:44.348" v="29"/>
          <ac:spMkLst>
            <pc:docMk/>
            <pc:sldMk cId="1918763602" sldId="1549"/>
            <ac:spMk id="6" creationId="{1B5FFAED-D04C-AE4E-A581-0633BC37095D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7" creationId="{0F828DC3-9092-ECF2-FC3D-ACB3209AB7A3}"/>
          </ac:spMkLst>
        </pc:spChg>
        <pc:spChg chg="add del mod">
          <ac:chgData name="Mohamed Abuella" userId="f0c53cbd-2cd9-4eb2-b036-7340ae5a781e" providerId="ADAL" clId="{385F54D4-7527-4680-802F-9FEA787D1774}" dt="2023-06-14T12:38:47.788" v="267"/>
          <ac:spMkLst>
            <pc:docMk/>
            <pc:sldMk cId="1918763602" sldId="1549"/>
            <ac:spMk id="9" creationId="{0BD37174-D696-31D0-5846-36775A9F7CB1}"/>
          </ac:spMkLst>
        </pc:spChg>
        <pc:spChg chg="add mod">
          <ac:chgData name="Mohamed Abuella" userId="f0c53cbd-2cd9-4eb2-b036-7340ae5a781e" providerId="ADAL" clId="{385F54D4-7527-4680-802F-9FEA787D1774}" dt="2023-06-14T12:56:48.856" v="438" actId="2711"/>
          <ac:spMkLst>
            <pc:docMk/>
            <pc:sldMk cId="1918763602" sldId="1549"/>
            <ac:spMk id="10" creationId="{85521DEC-35EB-BEF1-124E-7A062168AC1F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14" creationId="{99320D5A-FDE6-FAB1-80DF-9B50C1BC8FC1}"/>
          </ac:spMkLst>
        </pc:spChg>
        <pc:spChg chg="mod">
          <ac:chgData name="Mohamed Abuella" userId="f0c53cbd-2cd9-4eb2-b036-7340ae5a781e" providerId="ADAL" clId="{385F54D4-7527-4680-802F-9FEA787D1774}" dt="2023-06-14T12:25:37.123" v="12" actId="1582"/>
          <ac:spMkLst>
            <pc:docMk/>
            <pc:sldMk cId="1918763602" sldId="1549"/>
            <ac:spMk id="32" creationId="{5A25042C-4320-B947-D777-3A7C942F3671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2" creationId="{FE12B2DC-AE97-656B-705A-92C962866E3C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7" creationId="{1810D4A3-F4F3-B033-855E-11D0938EDCCA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9" creationId="{0E004A9D-2C4B-A7E2-7782-8CCF83E8E432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55" creationId="{8F7ADC1F-59A5-C7E3-F8F9-AB931AC155DC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56" creationId="{BBB1A419-AE2B-36F1-AB6F-0005B2337999}"/>
          </ac:spMkLst>
        </pc:spChg>
        <pc:grpChg chg="add del mod">
          <ac:chgData name="Mohamed Abuella" userId="f0c53cbd-2cd9-4eb2-b036-7340ae5a781e" providerId="ADAL" clId="{385F54D4-7527-4680-802F-9FEA787D1774}" dt="2023-06-14T12:39:14.230" v="282" actId="1076"/>
          <ac:grpSpMkLst>
            <pc:docMk/>
            <pc:sldMk cId="1918763602" sldId="1549"/>
            <ac:grpSpMk id="3" creationId="{8360A43D-C877-2E2F-DE3A-6F55198928F8}"/>
          </ac:grpSpMkLst>
        </pc:grpChg>
      </pc:sldChg>
      <pc:sldChg chg="delSp mod">
        <pc:chgData name="Mohamed Abuella" userId="f0c53cbd-2cd9-4eb2-b036-7340ae5a781e" providerId="ADAL" clId="{385F54D4-7527-4680-802F-9FEA787D1774}" dt="2023-08-08T16:41:58.797" v="506" actId="478"/>
        <pc:sldMkLst>
          <pc:docMk/>
          <pc:sldMk cId="1158073309" sldId="1603"/>
        </pc:sldMkLst>
        <pc:spChg chg="del">
          <ac:chgData name="Mohamed Abuella" userId="f0c53cbd-2cd9-4eb2-b036-7340ae5a781e" providerId="ADAL" clId="{385F54D4-7527-4680-802F-9FEA787D1774}" dt="2023-08-08T16:41:58.797" v="506" actId="478"/>
          <ac:spMkLst>
            <pc:docMk/>
            <pc:sldMk cId="1158073309" sldId="1603"/>
            <ac:spMk id="4" creationId="{226A26F1-5E6C-2F15-EA17-E5A40970E38B}"/>
          </ac:spMkLst>
        </pc:spChg>
      </pc:sldChg>
      <pc:sldChg chg="add del">
        <pc:chgData name="Mohamed Abuella" userId="f0c53cbd-2cd9-4eb2-b036-7340ae5a781e" providerId="ADAL" clId="{385F54D4-7527-4680-802F-9FEA787D1774}" dt="2023-06-14T12:26:58.540" v="18" actId="47"/>
        <pc:sldMkLst>
          <pc:docMk/>
          <pc:sldMk cId="3668693362" sldId="1659"/>
        </pc:sldMkLst>
      </pc:sldChg>
      <pc:sldChg chg="addSp delSp modSp add mod">
        <pc:chgData name="Mohamed Abuella" userId="f0c53cbd-2cd9-4eb2-b036-7340ae5a781e" providerId="ADAL" clId="{385F54D4-7527-4680-802F-9FEA787D1774}" dt="2023-06-14T13:03:55.071" v="494" actId="1076"/>
        <pc:sldMkLst>
          <pc:docMk/>
          <pc:sldMk cId="2226131652" sldId="1664"/>
        </pc:sldMkLst>
        <pc:spChg chg="add mod">
          <ac:chgData name="Mohamed Abuella" userId="f0c53cbd-2cd9-4eb2-b036-7340ae5a781e" providerId="ADAL" clId="{385F54D4-7527-4680-802F-9FEA787D1774}" dt="2023-06-14T13:03:31.598" v="490"/>
          <ac:spMkLst>
            <pc:docMk/>
            <pc:sldMk cId="2226131652" sldId="1664"/>
            <ac:spMk id="2" creationId="{764723AF-02CE-B5E1-9D6D-F725857AA07F}"/>
          </ac:spMkLst>
        </pc:spChg>
        <pc:spChg chg="add mod">
          <ac:chgData name="Mohamed Abuella" userId="f0c53cbd-2cd9-4eb2-b036-7340ae5a781e" providerId="ADAL" clId="{385F54D4-7527-4680-802F-9FEA787D1774}" dt="2023-06-14T12:35:57.629" v="188"/>
          <ac:spMkLst>
            <pc:docMk/>
            <pc:sldMk cId="2226131652" sldId="1664"/>
            <ac:spMk id="4" creationId="{81677DF8-7849-39A1-6369-3817FF4999BA}"/>
          </ac:spMkLst>
        </pc:spChg>
        <pc:spChg chg="add mod">
          <ac:chgData name="Mohamed Abuella" userId="f0c53cbd-2cd9-4eb2-b036-7340ae5a781e" providerId="ADAL" clId="{385F54D4-7527-4680-802F-9FEA787D1774}" dt="2023-06-14T12:56:40.869" v="437" actId="2711"/>
          <ac:spMkLst>
            <pc:docMk/>
            <pc:sldMk cId="2226131652" sldId="1664"/>
            <ac:spMk id="7" creationId="{649FDF39-6959-96FF-38F8-FD8466166BAB}"/>
          </ac:spMkLst>
        </pc:spChg>
        <pc:spChg chg="add del mod">
          <ac:chgData name="Mohamed Abuella" userId="f0c53cbd-2cd9-4eb2-b036-7340ae5a781e" providerId="ADAL" clId="{385F54D4-7527-4680-802F-9FEA787D1774}" dt="2023-06-14T12:38:43.171" v="264" actId="21"/>
          <ac:spMkLst>
            <pc:docMk/>
            <pc:sldMk cId="2226131652" sldId="1664"/>
            <ac:spMk id="8" creationId="{86C4703D-472A-28D3-7C3E-94E40FFF67E7}"/>
          </ac:spMkLst>
        </pc:spChg>
        <pc:spChg chg="add del mod">
          <ac:chgData name="Mohamed Abuella" userId="f0c53cbd-2cd9-4eb2-b036-7340ae5a781e" providerId="ADAL" clId="{385F54D4-7527-4680-802F-9FEA787D1774}" dt="2023-06-14T12:39:02.596" v="278" actId="21"/>
          <ac:spMkLst>
            <pc:docMk/>
            <pc:sldMk cId="2226131652" sldId="1664"/>
            <ac:spMk id="9" creationId="{956D39A5-D800-EA66-73DD-3DFB793F156A}"/>
          </ac:spMkLst>
        </pc:spChg>
        <pc:grpChg chg="del mod">
          <ac:chgData name="Mohamed Abuella" userId="f0c53cbd-2cd9-4eb2-b036-7340ae5a781e" providerId="ADAL" clId="{385F54D4-7527-4680-802F-9FEA787D1774}" dt="2023-06-14T12:35:21.140" v="182" actId="21"/>
          <ac:grpSpMkLst>
            <pc:docMk/>
            <pc:sldMk cId="2226131652" sldId="1664"/>
            <ac:grpSpMk id="177" creationId="{33A1C709-786C-15DE-CB6F-80FC93F53D96}"/>
          </ac:grpSpMkLst>
        </pc:grpChg>
        <pc:picChg chg="add mod">
          <ac:chgData name="Mohamed Abuella" userId="f0c53cbd-2cd9-4eb2-b036-7340ae5a781e" providerId="ADAL" clId="{385F54D4-7527-4680-802F-9FEA787D1774}" dt="2023-06-14T13:03:55.071" v="494" actId="1076"/>
          <ac:picMkLst>
            <pc:docMk/>
            <pc:sldMk cId="2226131652" sldId="1664"/>
            <ac:picMk id="3" creationId="{6031D881-C51B-E130-6DBD-1F7C850260BC}"/>
          </ac:picMkLst>
        </pc:picChg>
        <pc:picChg chg="mod">
          <ac:chgData name="Mohamed Abuella" userId="f0c53cbd-2cd9-4eb2-b036-7340ae5a781e" providerId="ADAL" clId="{385F54D4-7527-4680-802F-9FEA787D1774}" dt="2023-06-14T12:35:17.482" v="181" actId="14100"/>
          <ac:picMkLst>
            <pc:docMk/>
            <pc:sldMk cId="2226131652" sldId="1664"/>
            <ac:picMk id="5" creationId="{11445843-2BF6-438C-FB24-122060DD14E6}"/>
          </ac:picMkLst>
        </pc:picChg>
        <pc:picChg chg="mod">
          <ac:chgData name="Mohamed Abuella" userId="f0c53cbd-2cd9-4eb2-b036-7340ae5a781e" providerId="ADAL" clId="{385F54D4-7527-4680-802F-9FEA787D1774}" dt="2023-06-14T12:34:58.865" v="177" actId="1076"/>
          <ac:picMkLst>
            <pc:docMk/>
            <pc:sldMk cId="2226131652" sldId="1664"/>
            <ac:picMk id="94" creationId="{B5445B20-FCAD-61DC-9AB5-B31EAB53EB7C}"/>
          </ac:picMkLst>
        </pc:picChg>
      </pc:sldChg>
      <pc:sldChg chg="add del">
        <pc:chgData name="Mohamed Abuella" userId="f0c53cbd-2cd9-4eb2-b036-7340ae5a781e" providerId="ADAL" clId="{385F54D4-7527-4680-802F-9FEA787D1774}" dt="2023-06-14T12:26:55.536" v="16"/>
        <pc:sldMkLst>
          <pc:docMk/>
          <pc:sldMk cId="3070454212" sldId="1665"/>
        </pc:sldMkLst>
      </pc:sldChg>
      <pc:sldChg chg="addSp delSp modSp add del mod">
        <pc:chgData name="Mohamed Abuella" userId="f0c53cbd-2cd9-4eb2-b036-7340ae5a781e" providerId="ADAL" clId="{385F54D4-7527-4680-802F-9FEA787D1774}" dt="2023-06-14T12:31:07.636" v="68" actId="47"/>
        <pc:sldMkLst>
          <pc:docMk/>
          <pc:sldMk cId="3452370898" sldId="1665"/>
        </pc:sldMkLst>
        <pc:spChg chg="del">
          <ac:chgData name="Mohamed Abuella" userId="f0c53cbd-2cd9-4eb2-b036-7340ae5a781e" providerId="ADAL" clId="{385F54D4-7527-4680-802F-9FEA787D1774}" dt="2023-06-14T12:31:05.457" v="67" actId="21"/>
          <ac:spMkLst>
            <pc:docMk/>
            <pc:sldMk cId="3452370898" sldId="1665"/>
            <ac:spMk id="2" creationId="{AEB70E86-0A44-73E8-D21A-57E10BC58BB4}"/>
          </ac:spMkLst>
        </pc:spChg>
        <pc:spChg chg="add mod">
          <ac:chgData name="Mohamed Abuella" userId="f0c53cbd-2cd9-4eb2-b036-7340ae5a781e" providerId="ADAL" clId="{385F54D4-7527-4680-802F-9FEA787D1774}" dt="2023-06-14T12:28:46.129" v="30"/>
          <ac:spMkLst>
            <pc:docMk/>
            <pc:sldMk cId="3452370898" sldId="1665"/>
            <ac:spMk id="3" creationId="{3DCED41C-041E-827F-A516-AFB4F6CF0B75}"/>
          </ac:spMkLst>
        </pc:spChg>
      </pc:sldChg>
      <pc:sldChg chg="add del">
        <pc:chgData name="Mohamed Abuella" userId="f0c53cbd-2cd9-4eb2-b036-7340ae5a781e" providerId="ADAL" clId="{385F54D4-7527-4680-802F-9FEA787D1774}" dt="2023-06-14T12:30:12.204" v="57"/>
        <pc:sldMkLst>
          <pc:docMk/>
          <pc:sldMk cId="669266434" sldId="1666"/>
        </pc:sldMkLst>
      </pc:sldChg>
      <pc:sldChg chg="addSp delSp modSp add del mod">
        <pc:chgData name="Mohamed Abuella" userId="f0c53cbd-2cd9-4eb2-b036-7340ae5a781e" providerId="ADAL" clId="{385F54D4-7527-4680-802F-9FEA787D1774}" dt="2023-06-14T13:04:00.374" v="495"/>
        <pc:sldMkLst>
          <pc:docMk/>
          <pc:sldMk cId="4243850395" sldId="1666"/>
        </pc:sldMkLst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2" creationId="{3835FFE2-6451-C2A7-0639-6C27670EBE71}"/>
          </ac:spMkLst>
        </pc:spChg>
        <pc:spChg chg="add mod">
          <ac:chgData name="Mohamed Abuella" userId="f0c53cbd-2cd9-4eb2-b036-7340ae5a781e" providerId="ADAL" clId="{385F54D4-7527-4680-802F-9FEA787D1774}" dt="2023-06-14T13:04:00.374" v="495"/>
          <ac:spMkLst>
            <pc:docMk/>
            <pc:sldMk cId="4243850395" sldId="1666"/>
            <ac:spMk id="2" creationId="{FAF4F9C4-184D-0BF8-F867-7573A8E2744F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" creationId="{B3CCC4C7-5C23-B5FD-61C5-AB4BCFB58B63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7" creationId="{0F828DC3-9092-ECF2-FC3D-ACB3209AB7A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" creationId="{CBE89E9C-7E39-BCEB-0B3F-6123B8183B3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" creationId="{A5D7CB58-9D33-0572-1C08-DC703F5CD30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3" creationId="{27E83790-8FD7-8DFA-C589-6EEE11ACC3EC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14" creationId="{99320D5A-FDE6-FAB1-80DF-9B50C1BC8FC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5" creationId="{CD8D8162-634F-B3F4-067A-32FF86DD730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6" creationId="{281E5CB3-0F9E-8A18-76D2-AED17BA4F18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7" creationId="{32388AA8-AE0B-D59D-FA05-2A365CE08DB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9" creationId="{DCC62127-CC02-39B4-D457-65A5242F507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2" creationId="{3BA737D4-10CD-9173-91F9-9C52D453153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3" creationId="{ECA4EB9E-2DFD-5A9F-4ED3-1B5209C9391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4" creationId="{964C1A37-199D-BE06-FFE8-D3831D93B41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5" creationId="{9F90D244-37F1-0F2F-B169-48C5E691315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6" creationId="{EEFC9628-9FBD-8DD4-5DE3-467A9F4EE35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8" creationId="{C79414B3-4B1C-85F8-F7BA-5CC7D54011B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1" creationId="{0E87B167-2520-87F0-D866-3634FCC143C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5" creationId="{D05B364E-6F33-D535-E3AD-B7328C4911C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6" creationId="{7991F834-E2A5-99BE-68F0-26AB2C9FE76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8" creationId="{00BA4C97-DD71-2040-8F50-F717223BE0F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9" creationId="{3D765424-4985-ACEF-5611-1B3B7731BCF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0" creationId="{EA552147-94C6-CE35-106C-A2BDAEBEACF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1" creationId="{36C91154-E1C4-DDEA-C12A-C785F91F2864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2" creationId="{FE12B2DC-AE97-656B-705A-92C962866E3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3" creationId="{912981B2-1F81-B691-027D-27DC8391C47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4" creationId="{F2371D77-6B4A-4E00-F85B-C466C436160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5" creationId="{9DB13E34-7F26-EBA9-D9C6-77DF503D738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6" creationId="{0F69C80E-891E-3248-E8A3-98006EF36682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7" creationId="{1810D4A3-F4F3-B033-855E-11D0938EDCC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8" creationId="{ECC058C5-1B27-C9D0-6D70-9613A36F6DBD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9" creationId="{0E004A9D-2C4B-A7E2-7782-8CCF83E8E43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0" creationId="{EB9A3015-4A05-A2BD-2D60-45952CA43E0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1" creationId="{AF7CBDC1-3584-8D37-6EE1-FDD9B75A1F7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2" creationId="{CD076313-232A-A08E-C63B-272628AC76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3" creationId="{9DCB631A-75BF-3D6E-65DB-EDF0F2A5F1E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4" creationId="{DD4BC7E3-6940-29C9-E552-6EA6613D3710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5" creationId="{8F7ADC1F-59A5-C7E3-F8F9-AB931AC155DC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6" creationId="{BBB1A419-AE2B-36F1-AB6F-0005B23379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7" creationId="{C7197E26-0334-3B51-EF4C-5EB88BA8CA2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9" creationId="{3C019F23-0D57-7CE9-23A9-D1E030CA039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4" creationId="{F8DECBD2-80C2-3E12-B235-6E04B6273C3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5" creationId="{0537EAF6-A011-162F-CB96-6BBD40209C0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6" creationId="{9B11E337-A118-EAC5-9635-180FA07D280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7" creationId="{57B01EAB-C219-445A-922B-A8576010EB1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9" creationId="{1EE5A543-F1D3-D5BF-91E4-A380835FC4F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0" creationId="{9B5D8834-7A0F-8F62-4D5E-3A026EA7605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1" creationId="{51E7F2E1-54B7-F84E-F9CA-30F4FDEC23D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2" creationId="{06DCFD4E-7292-D549-8F03-342AA107F21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3" creationId="{F4C0B62E-76BC-D737-26E9-1F4202676A8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4" creationId="{1442EE88-B779-6FC7-DFE4-B12B8A4D63E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5" creationId="{F0B4C9C4-3D63-EDD5-471E-5DA0AB70065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6" creationId="{D556395B-438D-CAEE-7D08-D3C74E08B74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8" creationId="{83244345-D21C-CA34-B102-4E842BF115A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9" creationId="{09471FEA-89D2-0821-9DCD-7FBBD94A920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81" creationId="{6BDCB3B7-7030-2F28-1E87-D6DCE0E180F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82" creationId="{E72F71BB-D215-AB74-2F26-DF3649F379E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0" creationId="{B5C90D5C-8977-A312-8508-2790965CD21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1" creationId="{7E73DD02-F474-B383-DB9C-FBEC35C71E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2" creationId="{2DE38CB0-0E68-1C59-00C0-38F00E344AB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3" creationId="{BF6B882B-8749-D48A-427A-9375F8A864C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4" creationId="{353FC707-0061-9383-BBCC-68F17DE2123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5" creationId="{84E1DF96-0D13-D1AE-9F20-6AE6AD9D6C1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6" creationId="{6153B85E-140F-7E68-3FB6-61C83D0DD17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7" creationId="{B7E8A625-FDB2-9049-2AAE-F4618EDD616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8" creationId="{FDD4BB40-F5FF-73EE-9B3B-762735BAE6F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9" creationId="{67EDA7C3-F836-453A-89D2-FB72DF33316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0" creationId="{8C376219-C3B0-0369-59A2-6F60A12298C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1" creationId="{366AA39E-32F1-509C-2C79-336F970257A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2" creationId="{E0689297-DDF0-6D66-996F-0932EBDF655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3" creationId="{A5D56410-C465-0E91-A21E-996AC3A839A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4" creationId="{89FE1F8C-4AA6-48A6-5F3B-AB43931F82C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5" creationId="{3ECC5EEA-F69D-5A95-7AFE-7E41A426676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6" creationId="{B4C6EB22-964E-0D63-589D-AE9C427F361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7" creationId="{10E2455B-D16F-0A7B-0811-932C706B91E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8" creationId="{E57415EA-D285-B3CC-02DC-B13D2FD31F2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9" creationId="{C9EDABF6-F0F8-A672-5235-8B40E78F473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0" creationId="{4BE0A31A-D3B3-AC69-D70D-B244D7BF679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1" creationId="{CF747740-8225-56A3-CD21-B308A137E64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2" creationId="{0BB4EC94-A537-48EA-3B76-2E06AAC3218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3" creationId="{3BAAB1F0-2CDE-2102-DD69-F60C1EDCB71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4" creationId="{2B693ABD-F8E6-3201-DCF9-ECDCF02C48E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5" creationId="{5370BCA2-F908-FACA-0E74-E2F25DEFC5A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6" creationId="{33BD18E6-8615-ED50-46A4-D53970599C3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7" creationId="{DA8D7F4C-2860-55A7-F730-741AAE32D57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8" creationId="{217B3710-AA75-D82E-7A18-69C965120E0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9" creationId="{B2561F16-6D97-E9FF-DB1B-5733F0A5AEB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0" creationId="{D8A59181-55B1-A541-B9AF-3A181B44F5D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1" creationId="{6511F2CE-965E-BC2A-594D-C86395DEDC7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2" creationId="{57355509-2298-F3C5-3DF2-C1E1F8EF7E2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3" creationId="{35C82F87-828B-0854-D7FB-FF6C87EEADE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4" creationId="{1DACC1E7-F0D0-69B0-4191-A6EF3AA83B7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5" creationId="{5FA8435E-4C47-F826-47A4-AE7BD948654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6" creationId="{9264B2FD-54F1-A2CF-59E6-4B5D225D503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7" creationId="{33873B4A-9740-2A29-FD27-76AF61F63BC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0" creationId="{15BBE508-1F3A-58E7-5ACA-AF96969F5DE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1" creationId="{6FE363D0-881F-03F2-273E-A51B1E24D0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2" creationId="{BD1138B9-8586-075E-2DF9-1CF025842F5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3" creationId="{DB595436-24EB-1ABD-DCB6-75541A2C6DD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4" creationId="{FC3560B3-7A12-FA18-C7E8-F88C80D79BD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5" creationId="{7042EA53-5D69-76C4-5D9D-579EEC09F1A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7" creationId="{E507F4C5-E435-92D6-AB8A-C93DD97EDFD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9" creationId="{893082DB-F27C-525F-C065-4360E36440E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0" creationId="{D57C0FC0-0159-5838-A832-E25B68C9AB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1" creationId="{70C0338B-3797-20B7-2D2F-FE1D288C15E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2" creationId="{B4FF3BE6-FF8C-8709-776D-EC011948A9C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3" creationId="{51BD175F-8A05-93AC-3840-E6DA99F085F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5" creationId="{58CC2A1C-F110-905C-62B4-36AB4D36F1D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8" creationId="{81C10287-8891-45BD-829B-5F92980327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1" creationId="{89BD6272-AC86-AE09-AE06-E22C0C5561A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2" creationId="{744A5677-3052-1780-C30E-B8D79E177CF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4" creationId="{B6F3AA1D-D198-7295-5DB4-2CD69566864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5" creationId="{6D708AEE-76CE-E4A7-DF50-5EA0123D58E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6" creationId="{FE5BFE82-3DD8-7738-A841-6DFED43EFC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7" creationId="{E037F0D9-D4FE-D90F-EA68-C5540A3E59E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8" creationId="{3E514FF8-C07B-8EAB-2CF9-8FCBC50C7C2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9" creationId="{C490924B-3296-ACE6-D49F-D393807354F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0" creationId="{BA686627-9A3D-8E01-5606-35CCEACED78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1" creationId="{29673A28-67CF-262B-41C7-ABA5A3A02C2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2" creationId="{0FE3E9E1-8D39-4230-DE6F-2118D406A8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3" creationId="{9B041C58-4328-2E54-E35B-3545F573B85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4" creationId="{185C42A1-3B21-1523-3545-A31A544A77A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5" creationId="{BD98BCE2-4E41-DEC3-7F92-55CB00CBA93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6" creationId="{8EA6C342-A08F-FC4F-FCEB-E2A7711462A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7" creationId="{5707F666-6214-C914-D2BA-803B98E2549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8" creationId="{067EEC80-A8A8-315C-D494-01996E1D034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0" creationId="{01EABD9B-6C58-6520-D5CC-F8D41DEF783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5" creationId="{42BAFA74-DA0E-EF1E-B8E8-3C0D6B3A4CB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6" creationId="{D3704B7C-532F-6099-42DF-88C6C27DCE4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7" creationId="{C6CA15BE-16D1-EA42-CB44-942C5572FDD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8" creationId="{43A125A4-1BC7-7B54-A30F-1CFBF12D700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0" creationId="{F1A94F5E-484B-903C-0DBA-A1DECBFA6E8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1" creationId="{D62344F5-7940-2BA5-9869-3522E9F9E22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2" creationId="{4D42599D-494D-D6A0-ECAD-499FB947DAF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3" creationId="{3641E6D2-F3C5-3AD3-308A-23CE4B2F8CC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4" creationId="{54D16129-BEF5-E5B7-E200-DFB41A4692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5" creationId="{17383455-C8D1-B7FE-8FE2-FF2CEF50DED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6" creationId="{9F8C0CEB-36D0-BD9E-E8CB-8084DDB521F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7" creationId="{EDC6F167-47D1-C66E-BCFA-8D5EF2C0A22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9" creationId="{5460C4D4-3CB9-3056-1253-5051B02DF84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0" creationId="{7DE54F27-075E-8CC6-76E7-47AC937828D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2" creationId="{7E6FBE49-5DDE-A598-F0F4-D969F49C927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3" creationId="{DAAF96AC-330F-3E43-C2CA-674ABB001DF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1" creationId="{546BEE16-ACE4-0203-D0D4-D0A655FC128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2" creationId="{DAF615EB-2008-579F-7234-7A755FE8C41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3" creationId="{DB708A2C-7112-AA11-2A6A-4BEED510DB3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4" creationId="{7E9BD10F-DE36-1618-8287-FB139F30A7F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5" creationId="{20910AA3-1411-F030-FD6E-2E614ECFFD4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6" creationId="{2B8B0F65-1CF7-7A9B-69D9-9AD66EC4EE5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7" creationId="{6100E23C-BD25-1C98-BBAD-B93844856A6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8" creationId="{EF47D156-5C9F-031D-ACC4-5C6B9AE1678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9" creationId="{B108396D-5180-FF3E-B365-D0CB069073C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0" creationId="{5B7C23D0-78DD-29DF-3D25-DADADD66E44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1" creationId="{E784C2CC-0228-53EC-64BE-5C3B8C9D557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2" creationId="{0383F3B2-8D29-6BD5-CAB7-98A72A1B777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3" creationId="{FF1C563F-62A3-A9E1-D706-9FE900EAE0E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4" creationId="{9EF8098F-A734-B2A3-4A2C-CB171E1BF32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5" creationId="{0E074734-48EA-ECE1-B42A-F40CAA6C18F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6" creationId="{CC6C36DA-60DE-596A-C08E-DE1E97B2263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7" creationId="{2B6E8195-A03C-B926-99C4-20EE1D45A26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8" creationId="{769F860D-C0BC-D5B6-E00A-69E99D96331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9" creationId="{9546AD36-B7C7-3635-4F5A-814B4E4D31E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0" creationId="{2C3B81F6-3C68-F114-0046-7AC4FB7EA86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1" creationId="{EA17A85A-DFF0-5480-BE74-8232086CA05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2" creationId="{4C73A2DB-0700-38F5-5B7C-DE7BED9DA78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3" creationId="{74E9A73C-4289-B9AB-DDFD-93FAC960DF4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4" creationId="{DB19B09C-6DBE-0952-F5C7-CDADEFAF437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5" creationId="{84A93CE1-4EA9-9566-8BA8-03D92CDA1F2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6" creationId="{85AAA168-2369-0276-FFCA-D80C41CE67D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7" creationId="{C5519DCA-03A2-5E5A-3C91-4DEA289A33A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8" creationId="{7BFFB21E-3BDF-1C4F-9C2E-F2DADAE653C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9" creationId="{790E5E45-871D-E099-D47B-9239DAD98B1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0" creationId="{ACA7BAF1-F278-7D05-B790-B026C307BA5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1" creationId="{C196C4BE-F8C6-E1AB-E563-8884B406489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2" creationId="{B4AAB3F8-2096-BA21-A022-87BF404218C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3" creationId="{023F169C-ABA9-C1CA-B5FB-3568344D547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4" creationId="{439360C6-0806-E93F-233E-6AD568C2CE8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5" creationId="{165FD691-7394-F450-8CFD-03F0834558C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6" creationId="{4868B160-B91B-75E4-B828-4F3D5BD2800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7" creationId="{6ECD02E3-8A9A-E7E3-7F43-F0A95C0FE0D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8" creationId="{F66FC031-7B03-AEA2-629E-C6B20B795C6D}"/>
          </ac:spMkLst>
        </pc:spChg>
        <pc:spChg chg="add del mod">
          <ac:chgData name="Mohamed Abuella" userId="f0c53cbd-2cd9-4eb2-b036-7340ae5a781e" providerId="ADAL" clId="{385F54D4-7527-4680-802F-9FEA787D1774}" dt="2023-06-14T12:38:36.388" v="261" actId="21"/>
          <ac:spMkLst>
            <pc:docMk/>
            <pc:sldMk cId="4243850395" sldId="1666"/>
            <ac:spMk id="239" creationId="{7215F43B-C745-1FCC-4D9C-A50342B04522}"/>
          </ac:spMkLst>
        </pc:spChg>
        <pc:spChg chg="add mod">
          <ac:chgData name="Mohamed Abuella" userId="f0c53cbd-2cd9-4eb2-b036-7340ae5a781e" providerId="ADAL" clId="{385F54D4-7527-4680-802F-9FEA787D1774}" dt="2023-06-14T12:56:59.151" v="440" actId="2711"/>
          <ac:spMkLst>
            <pc:docMk/>
            <pc:sldMk cId="4243850395" sldId="1666"/>
            <ac:spMk id="240" creationId="{9B9AFC65-4E8D-8B41-858E-0D8AA4A8EB17}"/>
          </ac:spMkLst>
        </pc:spChg>
        <pc:grpChg chg="add del">
          <ac:chgData name="Mohamed Abuella" userId="f0c53cbd-2cd9-4eb2-b036-7340ae5a781e" providerId="ADAL" clId="{385F54D4-7527-4680-802F-9FEA787D1774}" dt="2023-06-14T12:30:41.033" v="63" actId="478"/>
          <ac:grpSpMkLst>
            <pc:docMk/>
            <pc:sldMk cId="4243850395" sldId="1666"/>
            <ac:grpSpMk id="3" creationId="{8360A43D-C877-2E2F-DE3A-6F55198928F8}"/>
          </ac:grpSpMkLst>
        </pc:grpChg>
        <pc:grpChg chg="add del mod">
          <ac:chgData name="Mohamed Abuella" userId="f0c53cbd-2cd9-4eb2-b036-7340ae5a781e" providerId="ADAL" clId="{385F54D4-7527-4680-802F-9FEA787D1774}" dt="2023-06-14T12:30:57.099" v="65"/>
          <ac:grpSpMkLst>
            <pc:docMk/>
            <pc:sldMk cId="4243850395" sldId="1666"/>
            <ac:grpSpMk id="9" creationId="{B867D337-5677-0ED8-170F-E3A16DC31769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10" creationId="{EDDF705B-ADDA-C1AE-7B44-6A48FA20614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18" creationId="{F4FE7A45-538C-ECAD-AD1B-3B3EDF64667D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0" creationId="{349690EE-CC3C-EEAC-1108-36325B18E03C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7" creationId="{34023F5E-5202-1966-8B9D-A32B5E527ABF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9" creationId="{A8BC2635-F106-BF77-9139-87478C4BF673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34" creationId="{B9661FE6-ABFD-CBCA-6861-62CBE2F79EF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37" creationId="{10544CA7-5757-9A11-0952-99A0C0E75DA4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58" creationId="{FCCD65A6-36B8-9B22-E17F-6048342C690A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0" creationId="{8188DCC9-2230-5B0B-181B-AB7E98519590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1" creationId="{CEA434BD-7ADF-95B4-0D71-0F3BB01452F1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2" creationId="{ED7C6ADF-776B-EA7B-C2B5-D453222BB6C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3" creationId="{DA4D4EC0-7D33-29AB-4F19-333CE8B049F2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77" creationId="{B910BC9D-5F7F-0D51-6631-3F3E64CD230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0" creationId="{BC03A050-3326-A14F-FFCD-E786204B111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3" creationId="{8282FA9C-6D28-F83E-FCB0-931929E6F87A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4" creationId="{A3DDA62F-3068-6C1C-C0C2-8D35072FEEB0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5" creationId="{FC56F7C5-A7FC-539B-62A7-E5F162C13AB4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6" creationId="{45CE39FD-F3C7-AB71-D381-C9AE85EA09C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7" creationId="{2164C953-45FD-C44D-DD4B-FCEC5292B4BC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8" creationId="{1E802C09-3BF8-F7A5-E82D-45389027EBA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9" creationId="{100546CD-5572-0EE6-3529-5B4594BD8C67}"/>
          </ac:grpSpMkLst>
        </pc:grpChg>
        <pc:grpChg chg="add mod">
          <ac:chgData name="Mohamed Abuella" userId="f0c53cbd-2cd9-4eb2-b036-7340ae5a781e" providerId="ADAL" clId="{385F54D4-7527-4680-802F-9FEA787D1774}" dt="2023-06-14T12:38:31.712" v="259" actId="1076"/>
          <ac:grpSpMkLst>
            <pc:docMk/>
            <pc:sldMk cId="4243850395" sldId="1666"/>
            <ac:grpSpMk id="128" creationId="{2404ED44-EC3C-0D3C-7FCC-1942B3E0BB8D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29" creationId="{29A95AD7-315D-6150-2F03-55D4C8FFBE6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36" creationId="{A539B5C9-DC50-0031-FF8D-EFC9344ECD6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38" creationId="{240E69F9-2846-9EF3-22BC-4501849F6E0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44" creationId="{53E06525-907E-BC43-ECFB-2D3DD4D121C5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46" creationId="{41459BD7-8150-E0C5-85BA-05723218B45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50" creationId="{9CA25C41-9B48-DFB1-ADCA-D65799C9243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53" creationId="{D8925FFA-971B-6E53-DA2A-320E4A42C349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69" creationId="{32B0C892-98DD-7B32-3351-61D7AEE7FC67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1" creationId="{28942297-5AAD-F62B-AD79-EC9CED1F456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2" creationId="{CF64612B-D286-1EF4-7FA8-F58587B754BB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3" creationId="{526D4F50-E736-92FB-52F8-5EF43C754E0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4" creationId="{96FBAFB9-AE39-B971-50DB-9CD30ADC3894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88" creationId="{FF942ADD-E93F-A8E2-DB87-5D520201FF1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1" creationId="{09A9C4F7-ED1F-11D5-5C82-DE163DF9376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4" creationId="{B7B9557D-BA47-79CA-9933-E90198D8D32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5" creationId="{5ED8FEE1-DF9B-424D-6C8C-3E89859FA84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6" creationId="{FE764A79-AEF7-D7DA-0CED-8F0CE73F2449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7" creationId="{08E5AAAA-A5A6-EE22-E019-F3E6B9D01EE2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8" creationId="{66BEA36E-DE8E-3138-0269-15A62F856BE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9" creationId="{979BDCA2-12B2-03D1-E52A-1A84474E660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200" creationId="{68E208B9-7EC7-1F09-256D-D8C1791F38FB}"/>
          </ac:grpSpMkLst>
        </pc:grp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30" creationId="{2EF8B333-7A3C-06E6-8298-4CC7BBB50FDD}"/>
          </ac:cxnSpMkLst>
        </pc:cxn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33" creationId="{01505902-599A-18A0-97F9-D5D75C8228ED}"/>
          </ac:cxnSpMkLst>
        </pc:cxn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68" creationId="{587F590B-A78F-A14D-F16A-129EA6CFD6D4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47" creationId="{3FD0DB5B-FCC5-6579-90B5-8BA4CC59C49E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49" creationId="{4D5E5B62-A063-BBB7-FAF0-1167D395AA11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79" creationId="{240B3402-D388-C79A-7A5A-507740CC73E2}"/>
          </ac:cxnSpMkLst>
        </pc:cxnChg>
      </pc:sldChg>
      <pc:sldMasterChg chg="del delSldLayout">
        <pc:chgData name="Mohamed Abuella" userId="f0c53cbd-2cd9-4eb2-b036-7340ae5a781e" providerId="ADAL" clId="{385F54D4-7527-4680-802F-9FEA787D1774}" dt="2023-06-14T12:31:07.636" v="68" actId="47"/>
        <pc:sldMasterMkLst>
          <pc:docMk/>
          <pc:sldMasterMk cId="2131587441" sldId="2147483672"/>
        </pc:sldMasterMkLst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2248571014" sldId="2147483673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3560584492" sldId="2147483674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4208611108" sldId="2147483675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3048446037" sldId="2147483676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2502987320" sldId="2147483677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1790987793" sldId="214748367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0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2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eveloper.nrel.gov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jpe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1/07/19/planning_and_analysis_solar_energy_in_Libya" TargetMode="External"/><Relationship Id="rId13" Type="http://schemas.openxmlformats.org/officeDocument/2006/relationships/hyperlink" Target="https://mohamedabuella.github.io/blog/2019/07/29/Sharing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1/09/01/planning_and_analysis_wind_energy_in_Libya" TargetMode="External"/><Relationship Id="rId12" Type="http://schemas.openxmlformats.org/officeDocument/2006/relationships/hyperlink" Target="https://mohamedabuella.github.io/blog/2019/07/30/NL_ForMicro" TargetMode="External"/><Relationship Id="rId2" Type="http://schemas.openxmlformats.org/officeDocument/2006/relationships/hyperlink" Target="https://mohamedabuella.github.io/blo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1/12/15/five=bus-test-power-system-from-Glover-&amp;-Sarma-Textbook" TargetMode="External"/><Relationship Id="rId11" Type="http://schemas.openxmlformats.org/officeDocument/2006/relationships/hyperlink" Target="https://mohamedabuella.github.io/blog/2019/08/09/wind_solar_energy_modeling" TargetMode="External"/><Relationship Id="rId5" Type="http://schemas.openxmlformats.org/officeDocument/2006/relationships/hyperlink" Target="https://mohamedabuella.github.io/blog/2022/12/20/Data_Analytics_for_Improving_Energy_Efficiency_in_Short_Sea_Shipping" TargetMode="External"/><Relationship Id="rId15" Type="http://schemas.openxmlformats.org/officeDocument/2006/relationships/hyperlink" Target="https://mohamedabuella.github.io/blog/2019/06/17/website-launched" TargetMode="External"/><Relationship Id="rId10" Type="http://schemas.openxmlformats.org/officeDocument/2006/relationships/hyperlink" Target="https://mohamedabuella.github.io/blog/2019/08/19/Education_Curricula_&amp;Advances_Renewables" TargetMode="External"/><Relationship Id="rId4" Type="http://schemas.openxmlformats.org/officeDocument/2006/relationships/hyperlink" Target="https://mohamedabuella.github.io/blog/2023/06/01/Data_Analytics_for_Path_Planning_in_Short_Sea_Shipping" TargetMode="External"/><Relationship Id="rId9" Type="http://schemas.openxmlformats.org/officeDocument/2006/relationships/hyperlink" Target="https://mohamedabuella.github.io/blog/2019/12/11/Reflections_on_taming-sun_book" TargetMode="External"/><Relationship Id="rId14" Type="http://schemas.openxmlformats.org/officeDocument/2006/relationships/hyperlink" Target="https://mohamedabuella.github.io/blog/2019/06/23/Reflection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0ACF98-C339-4D78-A0A9-1494FD008025}"/>
              </a:ext>
            </a:extLst>
          </p:cNvPr>
          <p:cNvSpPr/>
          <p:nvPr/>
        </p:nvSpPr>
        <p:spPr>
          <a:xfrm>
            <a:off x="3474567" y="3206741"/>
            <a:ext cx="245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AEB22-39C5-4BF3-B45A-A5410735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4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4ECB35-3F40-0F03-D9B7-7C7C7EA2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" y="537177"/>
            <a:ext cx="2274092" cy="55337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18833" y="6070972"/>
            <a:ext cx="25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</a:t>
            </a:r>
          </a:p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voyage optimization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46B828F-EC07-B40A-626D-729FF7B7B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09" b="6029"/>
          <a:stretch/>
        </p:blipFill>
        <p:spPr>
          <a:xfrm>
            <a:off x="3384645" y="3353186"/>
            <a:ext cx="5392593" cy="273033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39036" y="1121714"/>
            <a:ext cx="3187700" cy="1530985"/>
            <a:chOff x="0" y="0"/>
            <a:chExt cx="3187965" cy="153149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657998" y="0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5892800" y="1058574"/>
            <a:ext cx="3187700" cy="1530985"/>
            <a:chOff x="0" y="0"/>
            <a:chExt cx="3187965" cy="153149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657998" y="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627" y="275100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DTW-based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95" y="2743476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KNN-based model	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8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80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96" y="1368509"/>
            <a:ext cx="90943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01 Jun 2023 »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 Blog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Data Analytics for Vessel Path Planning in Short-Sea Shipping "/>
              </a:rPr>
              <a:t>Data Analytics for Vessel Path Planning in Short-Sea Shipping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Dec 2022 »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 Blog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Data Analytics for Improving Energy Efficiency in Short-Sea Shipping "/>
              </a:rPr>
              <a:t>Data Analytics for Improving Energy Efficiency in Short-Sea Shipping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 Dec 2021 »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 Blog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Using pandapower for Modeling and Analysis of Energy Systems"/>
              </a:rPr>
              <a:t>Using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Using pandapower for Modeling and Analysis of Energy Systems"/>
              </a:rPr>
              <a:t>pandapower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Using pandapower for Modeling and Analysis of Energy Systems"/>
              </a:rPr>
              <a:t> for Modeling and Analysis of Energy Systems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Planning and Analysis for Wind Energy in Libya"/>
              </a:rPr>
              <a:t>Planning and Analysis for Wind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Planning and Analysis for Solar Energy in Libya"/>
              </a:rPr>
              <a:t>Planning and Analysis for Solar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Reading and Reflection on a Book of Solar Energy"/>
              </a:rPr>
              <a:t>Reading and Reflection on a Book of Solar Energy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Does the Educational Curricula Keep the Pace with the Advancements in Energy Technologies?"/>
              </a:rPr>
              <a:t>Does the Educational Curricula Keep the Pace with the Advancements in           Energy Technologies?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Wind and Solar Energy Resources Modeling and Analysis"/>
              </a:rPr>
              <a:t>Wind and Solar Energy Resources Modeling and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Net Load Forecasting for Microgrid Resiliency"/>
              </a:rPr>
              <a:t>Net Load Forecasting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2" tooltip="Net Load Forecasting for Microgrid Resiliency"/>
              </a:rPr>
              <a:t>Microgrid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Net Load Forecasting for Microgrid Resiliency"/>
              </a:rPr>
              <a:t> Resiliency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How a Subtle Lack of Knowledge Could Lead to Catastrophic Consequences"/>
              </a:rPr>
              <a:t>How a Subtle Lack of Knowledge Could Lead to Catastrophic Consequences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Website Launched"/>
              </a:rPr>
              <a:t>Website Launched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489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2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67" y="5670335"/>
            <a:ext cx="2886420" cy="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4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Halmstad University, (Integrated Academy-Industry Collaboration, Applying AI techniques). Dig into research on AI for Sustainability</a:t>
            </a:r>
            <a:r>
              <a:rPr lang="en-US" sz="1600" dirty="0"/>
              <a:t>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Who knows!</a:t>
            </a:r>
          </a:p>
        </p:txBody>
      </p:sp>
    </p:spTree>
    <p:extLst>
      <p:ext uri="{BB962C8B-B14F-4D97-AF65-F5344CB8AC3E}">
        <p14:creationId xmlns:p14="http://schemas.microsoft.com/office/powerpoint/2010/main" val="161957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695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2138</TotalTime>
  <Words>2662</Words>
  <Application>Microsoft Office PowerPoint</Application>
  <PresentationFormat>On-screen Show (4:3)</PresentationFormat>
  <Paragraphs>328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</cp:lastModifiedBy>
  <cp:revision>299</cp:revision>
  <dcterms:created xsi:type="dcterms:W3CDTF">2019-11-05T13:27:59Z</dcterms:created>
  <dcterms:modified xsi:type="dcterms:W3CDTF">2023-12-07T04:18:25Z</dcterms:modified>
</cp:coreProperties>
</file>